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91" r:id="rId8"/>
    <p:sldId id="261" r:id="rId9"/>
    <p:sldId id="262" r:id="rId10"/>
    <p:sldId id="263" r:id="rId11"/>
    <p:sldId id="264" r:id="rId12"/>
    <p:sldId id="292" r:id="rId13"/>
    <p:sldId id="265" r:id="rId14"/>
    <p:sldId id="266" r:id="rId15"/>
    <p:sldId id="293" r:id="rId16"/>
    <p:sldId id="268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9" r:id="rId34"/>
    <p:sldId id="284" r:id="rId35"/>
    <p:sldId id="285" r:id="rId36"/>
    <p:sldId id="286" r:id="rId37"/>
    <p:sldId id="287" r:id="rId38"/>
    <p:sldId id="288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9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8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0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E19D-F225-4715-AB07-A05BCEB588D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6A8B6-0D08-45A4-91B5-9506AC4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7056784" cy="1512168"/>
          </a:xfrm>
        </p:spPr>
        <p:txBody>
          <a:bodyPr>
            <a:normAutofit/>
          </a:bodyPr>
          <a:lstStyle/>
          <a:p>
            <a:r>
              <a:rPr lang="ar-IQ" sz="4000" b="1" dirty="0" smtClean="0">
                <a:solidFill>
                  <a:srgbClr val="0070C0"/>
                </a:solidFill>
                <a:latin typeface="Algerian" pitchFamily="82" charset="0"/>
              </a:rPr>
              <a:t>الاستاذ الدكتور</a:t>
            </a:r>
          </a:p>
          <a:p>
            <a:r>
              <a:rPr lang="ar-IQ" sz="4000" b="1" dirty="0" smtClean="0">
                <a:solidFill>
                  <a:srgbClr val="0070C0"/>
                </a:solidFill>
                <a:latin typeface="Algerian" pitchFamily="82" charset="0"/>
              </a:rPr>
              <a:t>حاتم جاسم عزيز السعدي</a:t>
            </a:r>
            <a:endParaRPr lang="en-US" sz="40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027" name="Picture 3" descr="C:\Users\pc\Desktop\أتخاذ القرار\555555555\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7" y="-4548"/>
            <a:ext cx="8259264" cy="41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pc\Desktop\أتخاذ القرار\555555555\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pc\Desktop\أتخاذ القرار\555555555\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pc\Desktop\أتخاذ القرار\ديل-كارنيجي_28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836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pc\Desktop\أتخاذ القرار\555555555\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272"/>
            <a:ext cx="8640960" cy="627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pc\Desktop\أتخاذ القرار\555555555\-1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pc\Desktop\أتخاذ القرار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2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pc\Desktop\أتخاذ القرار\555555555\-1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pc\Desktop\أتخاذ القرار\555555555\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pc\Desktop\أتخاذ القرار\555555555\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pc\Desktop\أتخاذ القرار\555555555\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c\Desktop\أتخاذ القرار\download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82809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13176"/>
            <a:ext cx="73813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4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pc\Desktop\أتخاذ القرار\555555555\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pc\Desktop\أتخاذ القرار\555555555\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373"/>
            <a:ext cx="9143309" cy="687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pc\Desktop\أتخاذ القرار\555555555\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pc\Desktop\أتخاذ القرار\555555555\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"/>
            <a:ext cx="9145604" cy="68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pc\Desktop\أتخاذ القرار\555555555\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pc\Desktop\أتخاذ القرار\555555555\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pc\Desktop\أتخاذ القرار\555555555\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6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pc\Desktop\أتخاذ القرار\555555555\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"/>
            <a:ext cx="9144000" cy="68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pc\Desktop\أتخاذ القرار\555555555\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pc\Desktop\أتخاذ القرار\555555555\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485"/>
            <a:ext cx="8784976" cy="66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c\Desktop\أتخاذ القرار\555555555\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596"/>
            <a:ext cx="8568952" cy="63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pc\Desktop\أتخاذ القرار\555555555\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pc\Desktop\أتخاذ القرار\555555555\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pc\Desktop\أتخاذ القرار\555555555\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pc\Desktop\أتخاذ القرار\555555555\-3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pc\Desktop\أتخاذ القرار\555555555\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pc\Desktop\أتخاذ القرار\555555555\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pc\Desktop\أتخاذ القرار\555555555\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pc\Desktop\أتخاذ القرار\555555555\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pc\Desktop\أتخاذ القرار\555555555\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c\Desktop\أتخاذ القرار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24936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6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pc\Desktop\أتخاذ القرار\555555555\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920"/>
            <a:ext cx="8640960" cy="63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pc\Desktop\أتخاذ القرار\555555555\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2" y="188640"/>
            <a:ext cx="856713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c\Desktop\أتخاذ القرار\555555555\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pc\Desktop\أتخاذ القرار\download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6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pc\Desktop\أتخاذ القرار\555555555\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pc\Desktop\أتخاذ القرار\555555555\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</Words>
  <Application>Microsoft Office PowerPoint</Application>
  <PresentationFormat>عرض على الشاشة (3:4)‏</PresentationFormat>
  <Paragraphs>2</Paragraphs>
  <Slides>39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11</cp:revision>
  <dcterms:created xsi:type="dcterms:W3CDTF">2019-12-10T08:28:52Z</dcterms:created>
  <dcterms:modified xsi:type="dcterms:W3CDTF">2019-12-11T15:54:47Z</dcterms:modified>
</cp:coreProperties>
</file>